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66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276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17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689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828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303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857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894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114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651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352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823D-8447-4370-806F-FB81623147A6}" type="datetimeFigureOut">
              <a:rPr lang="th-TH" smtClean="0"/>
              <a:t>01/05/63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A8089-3E8E-4F0B-8624-E3F30BD223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390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1025441"/>
            <a:ext cx="748883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สถิติการให้กู้เงินไม่มีดอกเบี้ยของกิจการปลดหนี้สิน</a:t>
            </a:r>
          </a:p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ตั้งแต่ พ.ศ.๒๕๔๙ – ๓๑ ธ.ค.๒๕๖๑</a:t>
            </a:r>
          </a:p>
        </p:txBody>
      </p:sp>
    </p:spTree>
    <p:extLst>
      <p:ext uri="{BB962C8B-B14F-4D97-AF65-F5344CB8AC3E}">
        <p14:creationId xmlns:p14="http://schemas.microsoft.com/office/powerpoint/2010/main" val="150146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829833"/>
              </p:ext>
            </p:extLst>
          </p:nvPr>
        </p:nvGraphicFramePr>
        <p:xfrm>
          <a:off x="2051720" y="-24651"/>
          <a:ext cx="46085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366558"/>
                <a:gridCol w="18017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พ.ศ.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จำนวนราย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จำนวนเงิน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๒๕๔๙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20,380,000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๒๕๕๐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750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42,520,000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๒๕๕๑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45,560,000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๒๕๕๒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563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47,740,000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๒๕๕๓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53,603,800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๒๕๕๔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21,552,680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๒๕๕๕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395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61,062,480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๒๕๕๖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40,486,220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๒๕๕๗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1,400,600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๒๕๕๘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4,337,125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๒๕๕๙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2,831,995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๒๕๖๐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3,550,151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๒๕๖๑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972,745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3,984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345,997,796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41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863103"/>
              </p:ext>
            </p:extLst>
          </p:nvPr>
        </p:nvGraphicFramePr>
        <p:xfrm>
          <a:off x="144015" y="1412776"/>
          <a:ext cx="8820473" cy="2241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3"/>
                <a:gridCol w="2016224"/>
                <a:gridCol w="1872208"/>
                <a:gridCol w="1728192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ชั้นยศ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ต่ำกว่าสัญญาบัตร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นายเรือ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นายนาวา</a:t>
                      </a: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777984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จำนวนราย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2,950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911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123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๓,๙๘๔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จำนวนเงิน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215,769,961</a:t>
                      </a:r>
                    </a:p>
                    <a:p>
                      <a:pPr algn="ctr"/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105,680,822</a:t>
                      </a:r>
                    </a:p>
                    <a:p>
                      <a:pPr algn="ctr"/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24,547,013</a:t>
                      </a:r>
                    </a:p>
                    <a:p>
                      <a:pPr algn="ctr"/>
                      <a:endParaRPr lang="th-TH" sz="16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345,997,796</a:t>
                      </a:r>
                    </a:p>
                    <a:p>
                      <a:endParaRPr lang="th-TH" sz="1600" b="1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8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89</Words>
  <Application>Microsoft Office PowerPoint</Application>
  <PresentationFormat>นำเสนอทางหน้าจอ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Microsoft</dc:creator>
  <cp:lastModifiedBy>Microsoft</cp:lastModifiedBy>
  <cp:revision>7</cp:revision>
  <dcterms:created xsi:type="dcterms:W3CDTF">2019-09-02T03:09:03Z</dcterms:created>
  <dcterms:modified xsi:type="dcterms:W3CDTF">2020-05-01T03:38:44Z</dcterms:modified>
</cp:coreProperties>
</file>